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Source Code Pro"/>
      <p:regular r:id="rId21"/>
      <p:bold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SourceCodePro-bold.fntdata"/><Relationship Id="rId10" Type="http://schemas.openxmlformats.org/officeDocument/2006/relationships/slide" Target="slides/slide5.xml"/><Relationship Id="rId21" Type="http://schemas.openxmlformats.org/officeDocument/2006/relationships/font" Target="fonts/SourceCodePro-regular.fntdata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gif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hola mundo versión power point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porqué estas tecnologías, porque bootstrap nos da facilidades visuales, thymeleaf un buen sistema de plantillas.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 un framework completo que nos daba soluciones a todos los problemas que se nos planteaban, además de que es un framework para java.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Realmente hemos usado jUnit 4 pero el logo de jUnit 5 mola más. y mockito.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aleks puto cono!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 que hemos aprendido muchas cosas sobretodo de planificación de proyectos, y de que enverda mola mucho la asignatura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🤔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obviad esta parte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Pedro, tu sabes, confío en tí enorme!!!!!!!!!!!!!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Empezar hablando de que los objetivos son principalmente para ayudar a los discapacitados y a la gente que tiene una movilidad reducida por diversas razones. Además de que, se contamina menos reduciendo la cantidad de coches haciendo que otra gente vaya a comprar por ti, etc...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Comentar además de que, cuando te da pereza, y tal y tal...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Título, Actores, Descripción, Precondiciones y Postcondiciones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Finalmente el modelado del comprador y vendedor se modeló de una forma distinta a la que hay en el diagrama de clases, además, el sistema de mensajería no se ha implementado por falta de tiempo.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Shape 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Shape 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Shape 1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rgbClr val="00BFA5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rgbClr val="00BFA5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" name="Shape 9"/>
          <p:cNvSpPr/>
          <p:nvPr/>
        </p:nvSpPr>
        <p:spPr>
          <a:xfrm>
            <a:off x="0" y="0"/>
            <a:ext cx="9144000" cy="1289100"/>
          </a:xfrm>
          <a:prstGeom prst="rect">
            <a:avLst/>
          </a:prstGeom>
          <a:solidFill>
            <a:srgbClr val="00BFA5"/>
          </a:solidFill>
          <a:ln cap="flat" cmpd="sng" w="9525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24.png"/><Relationship Id="rId5" Type="http://schemas.openxmlformats.org/officeDocument/2006/relationships/image" Target="../media/image11.png"/><Relationship Id="rId6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jpg"/><Relationship Id="rId5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ctrTitle"/>
          </p:nvPr>
        </p:nvSpPr>
        <p:spPr>
          <a:xfrm>
            <a:off x="430800" y="17655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Go4Me</a:t>
            </a:r>
            <a:endParaRPr/>
          </a:p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Equipo de desarrollo de Go4Me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/>
        </p:nvSpPr>
        <p:spPr>
          <a:xfrm>
            <a:off x="0" y="0"/>
            <a:ext cx="9144000" cy="1289100"/>
          </a:xfrm>
          <a:prstGeom prst="rect">
            <a:avLst/>
          </a:prstGeom>
          <a:solidFill>
            <a:srgbClr val="00BFA5"/>
          </a:solidFill>
          <a:ln cap="flat" cmpd="sng" w="9525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Tecnologías usadas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Frontend:</a:t>
            </a:r>
            <a:endParaRPr b="1" sz="24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3700" y="1468825"/>
            <a:ext cx="2148600" cy="215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Shape 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845900"/>
            <a:ext cx="4115300" cy="234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2000" y="3042450"/>
            <a:ext cx="2501701" cy="2101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0" y="0"/>
            <a:ext cx="9144000" cy="1289100"/>
          </a:xfrm>
          <a:prstGeom prst="rect">
            <a:avLst/>
          </a:prstGeom>
          <a:solidFill>
            <a:srgbClr val="00BFA5"/>
          </a:solidFill>
          <a:ln cap="flat" cmpd="sng" w="9525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Tecnologías usadas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Backend</a:t>
            </a:r>
            <a:r>
              <a:rPr b="1" lang="es" sz="24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:</a:t>
            </a:r>
            <a:endParaRPr b="1" sz="24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175" y="1943250"/>
            <a:ext cx="6143625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0" y="0"/>
            <a:ext cx="9144000" cy="1289100"/>
          </a:xfrm>
          <a:prstGeom prst="rect">
            <a:avLst/>
          </a:prstGeom>
          <a:solidFill>
            <a:srgbClr val="00BFA5"/>
          </a:solidFill>
          <a:ln cap="flat" cmpd="sng" w="9525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Tecnologías usadas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Testing</a:t>
            </a:r>
            <a:r>
              <a:rPr b="1" lang="es" sz="24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:</a:t>
            </a:r>
            <a:endParaRPr b="1" sz="24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500" y="1947200"/>
            <a:ext cx="2651100" cy="26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6050" y="1947200"/>
            <a:ext cx="428625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BFA5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 la App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Conclusiones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4" y="1627463"/>
            <a:ext cx="3211475" cy="188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5569" y="1478100"/>
            <a:ext cx="5310039" cy="3513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5575" y="3492275"/>
            <a:ext cx="1526925" cy="149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53975" y="3516025"/>
            <a:ext cx="1526925" cy="152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-153900" y="0"/>
            <a:ext cx="9451800" cy="1325700"/>
          </a:xfrm>
          <a:prstGeom prst="rect">
            <a:avLst/>
          </a:prstGeom>
          <a:solidFill>
            <a:srgbClr val="00BFA5"/>
          </a:solidFill>
          <a:ln cap="flat" cmpd="sng" w="9525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Preguntas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9963" y="1417150"/>
            <a:ext cx="5824075" cy="320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Índice</a:t>
            </a:r>
            <a:endParaRPr/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-"/>
            </a:pPr>
            <a:r>
              <a:rPr lang="es" sz="2400">
                <a:latin typeface="Oswald"/>
                <a:ea typeface="Oswald"/>
                <a:cs typeface="Oswald"/>
                <a:sym typeface="Oswald"/>
              </a:rPr>
              <a:t>E</a:t>
            </a:r>
            <a:r>
              <a:rPr lang="es" sz="2400">
                <a:latin typeface="Oswald"/>
                <a:ea typeface="Oswald"/>
                <a:cs typeface="Oswald"/>
                <a:sym typeface="Oswald"/>
              </a:rPr>
              <a:t>l proyecto            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-"/>
            </a:pPr>
            <a:r>
              <a:rPr lang="es" sz="2400">
                <a:latin typeface="Oswald"/>
                <a:ea typeface="Oswald"/>
                <a:cs typeface="Oswald"/>
                <a:sym typeface="Oswald"/>
              </a:rPr>
              <a:t>Objetivos del proyecto                 	             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-"/>
            </a:pPr>
            <a:r>
              <a:rPr lang="es" sz="2400">
                <a:latin typeface="Oswald"/>
                <a:ea typeface="Oswald"/>
                <a:cs typeface="Oswald"/>
                <a:sym typeface="Oswald"/>
              </a:rPr>
              <a:t>Principales casos de uso                                	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-"/>
            </a:pPr>
            <a:r>
              <a:rPr lang="es" sz="2400">
                <a:latin typeface="Oswald"/>
                <a:ea typeface="Oswald"/>
                <a:cs typeface="Oswald"/>
                <a:sym typeface="Oswald"/>
              </a:rPr>
              <a:t>Diagrama de clases                     	                                     	                   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-"/>
            </a:pPr>
            <a:r>
              <a:rPr lang="es" sz="2400">
                <a:latin typeface="Oswald"/>
                <a:ea typeface="Oswald"/>
                <a:cs typeface="Oswald"/>
                <a:sym typeface="Oswald"/>
              </a:rPr>
              <a:t>Demostración      	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-"/>
            </a:pPr>
            <a:r>
              <a:rPr lang="es" sz="2400">
                <a:latin typeface="Oswald"/>
                <a:ea typeface="Oswald"/>
                <a:cs typeface="Oswald"/>
                <a:sym typeface="Oswald"/>
              </a:rPr>
              <a:t>Conclusiones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-"/>
            </a:pPr>
            <a:r>
              <a:rPr lang="es" sz="2400">
                <a:latin typeface="Oswald"/>
                <a:ea typeface="Oswald"/>
                <a:cs typeface="Oswald"/>
                <a:sym typeface="Oswald"/>
              </a:rPr>
              <a:t>Preguntas                                                       	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El proyecto</a:t>
            </a:r>
            <a:endParaRPr/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2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Plataforma en la que los usuarios contactan entre ellos</a:t>
            </a:r>
            <a:endParaRPr sz="2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2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Contactan a través de anuncios para realizarse pedidos mutuamente</a:t>
            </a:r>
            <a:endParaRPr sz="2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2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Puedes realizar pedidos a otros usuarios</a:t>
            </a:r>
            <a:endParaRPr sz="2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2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Puedes ofrecerte a realizar pedidos a otros usuarios</a:t>
            </a: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2378100" y="3428950"/>
            <a:ext cx="4387800" cy="1643700"/>
          </a:xfrm>
          <a:prstGeom prst="rect">
            <a:avLst/>
          </a:prstGeom>
          <a:solidFill>
            <a:srgbClr val="00BFA5"/>
          </a:solidFill>
          <a:ln cap="flat" cmpd="sng" w="9525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600" y="3551700"/>
            <a:ext cx="1521050" cy="15210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/>
        </p:nvSpPr>
        <p:spPr>
          <a:xfrm>
            <a:off x="3834825" y="3822700"/>
            <a:ext cx="27324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chemeClr val="lt1"/>
                </a:solidFill>
              </a:rPr>
              <a:t>Go4Me</a:t>
            </a:r>
            <a:endParaRPr sz="60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Objetivos</a:t>
            </a:r>
            <a:endParaRPr/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2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Ayudar a personas con discapacidades o movilidad reducida</a:t>
            </a:r>
            <a:endParaRPr sz="2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swald"/>
              <a:buChar char="●"/>
            </a:pPr>
            <a:r>
              <a:rPr lang="es" sz="2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Personas que no tienen la posibilidad de desplazarse lejos</a:t>
            </a:r>
            <a:endParaRPr sz="2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100" y="2571750"/>
            <a:ext cx="2379050" cy="237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6587" y="2624962"/>
            <a:ext cx="3672924" cy="2272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Shape 87"/>
          <p:cNvCxnSpPr/>
          <p:nvPr/>
        </p:nvCxnSpPr>
        <p:spPr>
          <a:xfrm>
            <a:off x="4203825" y="2631100"/>
            <a:ext cx="3293700" cy="2166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Shape 88"/>
          <p:cNvCxnSpPr/>
          <p:nvPr/>
        </p:nvCxnSpPr>
        <p:spPr>
          <a:xfrm flipH="1" rot="10800000">
            <a:off x="4203825" y="2631100"/>
            <a:ext cx="3293700" cy="2166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Objetivos</a:t>
            </a:r>
            <a:endParaRPr/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2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Ayudar a las personas sin tiempo</a:t>
            </a:r>
            <a:endParaRPr sz="2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2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Necesidad de ayuda económica</a:t>
            </a:r>
            <a:endParaRPr sz="2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2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Facilitarle las cosas a gente que tiene pereza</a:t>
            </a:r>
            <a:endParaRPr sz="2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450" y="186250"/>
            <a:ext cx="1127200" cy="11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6212925" y="393750"/>
            <a:ext cx="1684800" cy="7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lt1"/>
                </a:solidFill>
              </a:rPr>
              <a:t>Go4Me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97" name="Shape 97"/>
          <p:cNvPicPr preferRelativeResize="0"/>
          <p:nvPr/>
        </p:nvPicPr>
        <p:blipFill rotWithShape="1">
          <a:blip r:embed="rId4">
            <a:alphaModFix/>
          </a:blip>
          <a:srcRect b="0" l="5590" r="-5589" t="0"/>
          <a:stretch/>
        </p:blipFill>
        <p:spPr>
          <a:xfrm>
            <a:off x="5338149" y="2742925"/>
            <a:ext cx="3805850" cy="233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0001" y="2823599"/>
            <a:ext cx="3035233" cy="21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0" y="0"/>
            <a:ext cx="9144000" cy="1325700"/>
          </a:xfrm>
          <a:prstGeom prst="rect">
            <a:avLst/>
          </a:prstGeom>
          <a:solidFill>
            <a:srgbClr val="00BFA5"/>
          </a:solidFill>
          <a:ln cap="flat" cmpd="sng" w="9525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Principales casos de usos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0700" y="1370950"/>
            <a:ext cx="4395075" cy="36788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6" name="Shape 106"/>
          <p:cNvSpPr txBox="1"/>
          <p:nvPr/>
        </p:nvSpPr>
        <p:spPr>
          <a:xfrm>
            <a:off x="714425" y="1725000"/>
            <a:ext cx="30129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Login</a:t>
            </a:r>
            <a:endParaRPr sz="4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236025" y="1784000"/>
            <a:ext cx="3491100" cy="8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Buscar pedidos</a:t>
            </a:r>
            <a:endParaRPr sz="4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7324" y="1370950"/>
            <a:ext cx="4848122" cy="367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5414" y="1370950"/>
            <a:ext cx="4748856" cy="367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147525" y="1833175"/>
            <a:ext cx="35796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Aceptar pedidos</a:t>
            </a:r>
            <a:endParaRPr sz="4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11" name="Shape 1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20700" y="1489445"/>
            <a:ext cx="4454750" cy="356033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475125" y="1779025"/>
            <a:ext cx="30129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Verificación</a:t>
            </a:r>
            <a:endParaRPr sz="4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13" name="Shape 1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90644" y="1489449"/>
            <a:ext cx="5521494" cy="32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/>
          <p:nvPr/>
        </p:nvSpPr>
        <p:spPr>
          <a:xfrm>
            <a:off x="311700" y="1889275"/>
            <a:ext cx="30129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Publicación</a:t>
            </a:r>
            <a:endParaRPr sz="44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Diagrama de clases</a:t>
            </a:r>
            <a:endParaRPr/>
          </a:p>
        </p:txBody>
      </p:sp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299" y="1325700"/>
            <a:ext cx="6339397" cy="381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Diagrama de clases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1468825"/>
            <a:ext cx="2778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Relaciones entre clientes y pedidos</a:t>
            </a:r>
            <a:endParaRPr/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8875" y="1303575"/>
            <a:ext cx="4655124" cy="383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Diagrama de clases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311700" y="1468825"/>
            <a:ext cx="34242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Modelado del chat entre usuarios</a:t>
            </a:r>
            <a:endParaRPr/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1275" y="1290925"/>
            <a:ext cx="4001026" cy="38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